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52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1529-5BAB-4874-8191-1449317C6760}" type="datetimeFigureOut">
              <a:rPr lang="zh-TW" altLang="en-US" smtClean="0"/>
              <a:t>2024/10/16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84E6-3071-4543-8F65-94462E964A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3488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1529-5BAB-4874-8191-1449317C6760}" type="datetimeFigureOut">
              <a:rPr lang="zh-TW" altLang="en-US" smtClean="0"/>
              <a:t>2024/10/16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84E6-3071-4543-8F65-94462E964A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274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1529-5BAB-4874-8191-1449317C6760}" type="datetimeFigureOut">
              <a:rPr lang="zh-TW" altLang="en-US" smtClean="0"/>
              <a:t>2024/10/16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84E6-3071-4543-8F65-94462E964A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181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1529-5BAB-4874-8191-1449317C6760}" type="datetimeFigureOut">
              <a:rPr lang="zh-TW" altLang="en-US" smtClean="0"/>
              <a:t>2024/10/16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84E6-3071-4543-8F65-94462E964A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460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1529-5BAB-4874-8191-1449317C6760}" type="datetimeFigureOut">
              <a:rPr lang="zh-TW" altLang="en-US" smtClean="0"/>
              <a:t>2024/10/16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84E6-3071-4543-8F65-94462E964A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2101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1529-5BAB-4874-8191-1449317C6760}" type="datetimeFigureOut">
              <a:rPr lang="zh-TW" altLang="en-US" smtClean="0"/>
              <a:t>2024/10/16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84E6-3071-4543-8F65-94462E964A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3510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1529-5BAB-4874-8191-1449317C6760}" type="datetimeFigureOut">
              <a:rPr lang="zh-TW" altLang="en-US" smtClean="0"/>
              <a:t>2024/10/16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84E6-3071-4543-8F65-94462E964A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4687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1529-5BAB-4874-8191-1449317C6760}" type="datetimeFigureOut">
              <a:rPr lang="zh-TW" altLang="en-US" smtClean="0"/>
              <a:t>2024/10/16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84E6-3071-4543-8F65-94462E964A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7747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1529-5BAB-4874-8191-1449317C6760}" type="datetimeFigureOut">
              <a:rPr lang="zh-TW" altLang="en-US" smtClean="0"/>
              <a:t>2024/10/16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84E6-3071-4543-8F65-94462E964A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8513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1529-5BAB-4874-8191-1449317C6760}" type="datetimeFigureOut">
              <a:rPr lang="zh-TW" altLang="en-US" smtClean="0"/>
              <a:t>2024/10/16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84E6-3071-4543-8F65-94462E964A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031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1529-5BAB-4874-8191-1449317C6760}" type="datetimeFigureOut">
              <a:rPr lang="zh-TW" altLang="en-US" smtClean="0"/>
              <a:t>2024/10/16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84E6-3071-4543-8F65-94462E964A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44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1529-5BAB-4874-8191-1449317C6760}" type="datetimeFigureOut">
              <a:rPr lang="zh-TW" altLang="en-US" smtClean="0"/>
              <a:t>2024/10/16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C84E6-3071-4543-8F65-94462E964A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596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39278016-229C-415E-8454-44166CB05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470" y="835742"/>
            <a:ext cx="4306530" cy="602225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F668466-B6BB-4411-802B-AEBF132C6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5742"/>
            <a:ext cx="4572001" cy="6022258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DD8B34F3-46AA-4E7C-9CB2-843825A90CCF}"/>
              </a:ext>
            </a:extLst>
          </p:cNvPr>
          <p:cNvSpPr txBox="1"/>
          <p:nvPr/>
        </p:nvSpPr>
        <p:spPr>
          <a:xfrm>
            <a:off x="2580966" y="288208"/>
            <a:ext cx="4965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筆電有線連接觸屏示意圖</a:t>
            </a:r>
          </a:p>
        </p:txBody>
      </p:sp>
    </p:spTree>
    <p:extLst>
      <p:ext uri="{BB962C8B-B14F-4D97-AF65-F5344CB8AC3E}">
        <p14:creationId xmlns:p14="http://schemas.microsoft.com/office/powerpoint/2010/main" val="38414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1870C74E-9612-4F7C-9D4E-745AA44FE4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26"/>
          <a:stretch/>
        </p:blipFill>
        <p:spPr>
          <a:xfrm>
            <a:off x="967988" y="336139"/>
            <a:ext cx="7487755" cy="5328573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FDA2412F-7A44-48AC-9506-8F99B2B47437}"/>
              </a:ext>
            </a:extLst>
          </p:cNvPr>
          <p:cNvSpPr txBox="1"/>
          <p:nvPr/>
        </p:nvSpPr>
        <p:spPr>
          <a:xfrm>
            <a:off x="1056478" y="5875530"/>
            <a:ext cx="7487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/>
              <a:t>聲音無法同步至觸屏，開啟筆電右下角音效設定，點選</a:t>
            </a:r>
            <a:r>
              <a:rPr lang="en-US" altLang="zh-TW" sz="2000" dirty="0"/>
              <a:t>86monitor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20157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825432C-C98E-413A-9194-A93B18FDBD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8" t="21944" r="16138" b="16945"/>
          <a:stretch/>
        </p:blipFill>
        <p:spPr>
          <a:xfrm>
            <a:off x="200025" y="114299"/>
            <a:ext cx="5419726" cy="4191001"/>
          </a:xfrm>
          <a:prstGeom prst="rect">
            <a:avLst/>
          </a:prstGeom>
        </p:spPr>
      </p:pic>
      <p:sp>
        <p:nvSpPr>
          <p:cNvPr id="4" name="語音泡泡: 矩形 3">
            <a:extLst>
              <a:ext uri="{FF2B5EF4-FFF2-40B4-BE49-F238E27FC236}">
                <a16:creationId xmlns:a16="http://schemas.microsoft.com/office/drawing/2014/main" id="{EAE4BA80-8C63-41FC-8F9D-7E6888CDE6B3}"/>
              </a:ext>
            </a:extLst>
          </p:cNvPr>
          <p:cNvSpPr/>
          <p:nvPr/>
        </p:nvSpPr>
        <p:spPr>
          <a:xfrm>
            <a:off x="5619751" y="485775"/>
            <a:ext cx="3048000" cy="1209675"/>
          </a:xfrm>
          <a:prstGeom prst="wedgeRectCallout">
            <a:avLst>
              <a:gd name="adj1" fmla="val -97540"/>
              <a:gd name="adj2" fmla="val 132532"/>
            </a:avLst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1.</a:t>
            </a:r>
            <a:r>
              <a:rPr lang="zh-TW" altLang="en-US" sz="2000" dirty="0">
                <a:solidFill>
                  <a:schemeClr val="tx1"/>
                </a:solidFill>
              </a:rPr>
              <a:t>觸屏開機畫面，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需無線投影請點選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“ 投放畫面”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2DE4B56-19BC-4D8C-B492-A56381E91D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8" t="20556" r="27390" b="39582"/>
          <a:stretch/>
        </p:blipFill>
        <p:spPr>
          <a:xfrm>
            <a:off x="4305300" y="3716130"/>
            <a:ext cx="4838700" cy="3141870"/>
          </a:xfrm>
          <a:prstGeom prst="rect">
            <a:avLst/>
          </a:prstGeom>
        </p:spPr>
      </p:pic>
      <p:sp>
        <p:nvSpPr>
          <p:cNvPr id="7" name="語音泡泡: 矩形 6">
            <a:extLst>
              <a:ext uri="{FF2B5EF4-FFF2-40B4-BE49-F238E27FC236}">
                <a16:creationId xmlns:a16="http://schemas.microsoft.com/office/drawing/2014/main" id="{A893D86A-3B34-4A65-8837-E91DD8838309}"/>
              </a:ext>
            </a:extLst>
          </p:cNvPr>
          <p:cNvSpPr/>
          <p:nvPr/>
        </p:nvSpPr>
        <p:spPr>
          <a:xfrm>
            <a:off x="466726" y="4976812"/>
            <a:ext cx="3048000" cy="1209675"/>
          </a:xfrm>
          <a:prstGeom prst="wedgeRectCallout">
            <a:avLst>
              <a:gd name="adj1" fmla="val 128398"/>
              <a:gd name="adj2" fmla="val -93452"/>
            </a:avLst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2.</a:t>
            </a:r>
            <a:r>
              <a:rPr lang="zh-TW" altLang="en-US" sz="2000" dirty="0">
                <a:solidFill>
                  <a:schemeClr val="tx1"/>
                </a:solidFill>
              </a:rPr>
              <a:t>確認該教室觸屏名稱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EX</a:t>
            </a:r>
            <a:r>
              <a:rPr lang="zh-TW" altLang="en-US" sz="2000" dirty="0">
                <a:solidFill>
                  <a:schemeClr val="tx1"/>
                </a:solidFill>
              </a:rPr>
              <a:t>：和</a:t>
            </a:r>
            <a:r>
              <a:rPr lang="en-US" altLang="zh-TW" sz="2000" dirty="0">
                <a:solidFill>
                  <a:schemeClr val="tx1"/>
                </a:solidFill>
              </a:rPr>
              <a:t>102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768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75A52AE-D9E7-4D23-BC0B-90EA3EF0D2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2" b="32873"/>
          <a:stretch/>
        </p:blipFill>
        <p:spPr>
          <a:xfrm>
            <a:off x="247649" y="161926"/>
            <a:ext cx="5002003" cy="3267074"/>
          </a:xfrm>
          <a:prstGeom prst="rect">
            <a:avLst/>
          </a:prstGeom>
        </p:spPr>
      </p:pic>
      <p:sp>
        <p:nvSpPr>
          <p:cNvPr id="4" name="語音泡泡: 矩形 3">
            <a:extLst>
              <a:ext uri="{FF2B5EF4-FFF2-40B4-BE49-F238E27FC236}">
                <a16:creationId xmlns:a16="http://schemas.microsoft.com/office/drawing/2014/main" id="{EAE4BA80-8C63-41FC-8F9D-7E6888CDE6B3}"/>
              </a:ext>
            </a:extLst>
          </p:cNvPr>
          <p:cNvSpPr/>
          <p:nvPr/>
        </p:nvSpPr>
        <p:spPr>
          <a:xfrm>
            <a:off x="5619751" y="485775"/>
            <a:ext cx="3048000" cy="2200275"/>
          </a:xfrm>
          <a:prstGeom prst="wedgeRectCallout">
            <a:avLst>
              <a:gd name="adj1" fmla="val -100977"/>
              <a:gd name="adj2" fmla="val 12077"/>
            </a:avLst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3.</a:t>
            </a:r>
            <a:r>
              <a:rPr lang="zh-TW" altLang="en-US" sz="2000" dirty="0">
                <a:solidFill>
                  <a:schemeClr val="tx1"/>
                </a:solidFill>
              </a:rPr>
              <a:t>請在</a:t>
            </a:r>
            <a:r>
              <a:rPr lang="en-US" altLang="zh-TW" sz="2000" dirty="0" err="1">
                <a:solidFill>
                  <a:schemeClr val="tx1"/>
                </a:solidFill>
              </a:rPr>
              <a:t>ipad</a:t>
            </a:r>
            <a:r>
              <a:rPr lang="zh-TW" altLang="en-US" sz="2000" dirty="0">
                <a:solidFill>
                  <a:schemeClr val="tx1"/>
                </a:solidFill>
              </a:rPr>
              <a:t>主畫面用你的手指從螢幕右上角往左下角滑，就會跑出這個畫面，請點選</a:t>
            </a:r>
          </a:p>
        </p:txBody>
      </p:sp>
      <p:sp>
        <p:nvSpPr>
          <p:cNvPr id="8" name="箭號: 向下 7">
            <a:extLst>
              <a:ext uri="{FF2B5EF4-FFF2-40B4-BE49-F238E27FC236}">
                <a16:creationId xmlns:a16="http://schemas.microsoft.com/office/drawing/2014/main" id="{475DC0BA-63C5-42D7-92CC-8A0DEE903B34}"/>
              </a:ext>
            </a:extLst>
          </p:cNvPr>
          <p:cNvSpPr/>
          <p:nvPr/>
        </p:nvSpPr>
        <p:spPr>
          <a:xfrm rot="3161049">
            <a:off x="3895724" y="-107013"/>
            <a:ext cx="819150" cy="2006089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</a:rPr>
              <a:t>手指滑的方向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58B49007-F0B4-4C47-8F4C-E89E31B69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67" y="1926096"/>
            <a:ext cx="702957" cy="759954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03E5E400-90A5-4F99-A988-E99ECFF931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4" t="20139" r="17993" b="32222"/>
          <a:stretch/>
        </p:blipFill>
        <p:spPr>
          <a:xfrm>
            <a:off x="5619751" y="2939796"/>
            <a:ext cx="3276600" cy="3756279"/>
          </a:xfrm>
          <a:prstGeom prst="rect">
            <a:avLst/>
          </a:prstGeom>
        </p:spPr>
      </p:pic>
      <p:sp>
        <p:nvSpPr>
          <p:cNvPr id="7" name="語音泡泡: 矩形 6">
            <a:extLst>
              <a:ext uri="{FF2B5EF4-FFF2-40B4-BE49-F238E27FC236}">
                <a16:creationId xmlns:a16="http://schemas.microsoft.com/office/drawing/2014/main" id="{A893D86A-3B34-4A65-8837-E91DD8838309}"/>
              </a:ext>
            </a:extLst>
          </p:cNvPr>
          <p:cNvSpPr/>
          <p:nvPr/>
        </p:nvSpPr>
        <p:spPr>
          <a:xfrm>
            <a:off x="1257299" y="3976687"/>
            <a:ext cx="3048000" cy="1209675"/>
          </a:xfrm>
          <a:prstGeom prst="wedgeRectCallout">
            <a:avLst>
              <a:gd name="adj1" fmla="val 107773"/>
              <a:gd name="adj2" fmla="val 32532"/>
            </a:avLst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dirty="0">
                <a:solidFill>
                  <a:schemeClr val="tx1"/>
                </a:solidFill>
              </a:rPr>
              <a:t>4.</a:t>
            </a:r>
            <a:r>
              <a:rPr lang="zh-TW" altLang="en-US" sz="2000" dirty="0">
                <a:solidFill>
                  <a:schemeClr val="tx1"/>
                </a:solidFill>
              </a:rPr>
              <a:t>點選教室名稱即可完成 無線投影。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EX</a:t>
            </a:r>
            <a:r>
              <a:rPr lang="zh-TW" altLang="en-US" sz="2000" dirty="0">
                <a:solidFill>
                  <a:schemeClr val="tx1"/>
                </a:solidFill>
              </a:rPr>
              <a:t>：和</a:t>
            </a:r>
            <a:r>
              <a:rPr lang="en-US" altLang="zh-TW" sz="2000" dirty="0">
                <a:solidFill>
                  <a:schemeClr val="tx1"/>
                </a:solidFill>
              </a:rPr>
              <a:t>102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9BF09D4-47E2-4DE1-A20B-350FC0F3EAB2}"/>
              </a:ext>
            </a:extLst>
          </p:cNvPr>
          <p:cNvSpPr txBox="1"/>
          <p:nvPr/>
        </p:nvSpPr>
        <p:spPr>
          <a:xfrm>
            <a:off x="349311" y="5572125"/>
            <a:ext cx="5002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※</a:t>
            </a:r>
            <a:r>
              <a:rPr lang="zh-TW" altLang="en-US" dirty="0"/>
              <a:t>請務必確認觸屏與您的投影設備在同一個無線網路，通常為</a:t>
            </a:r>
            <a:r>
              <a:rPr lang="en-US" altLang="zh-TW" dirty="0" err="1"/>
              <a:t>TYC_Learing</a:t>
            </a:r>
            <a:r>
              <a:rPr lang="zh-TW" altLang="en-US" dirty="0"/>
              <a:t> ，若觸屏或您的設備無法連上</a:t>
            </a:r>
            <a:r>
              <a:rPr lang="en-US" altLang="zh-TW" dirty="0" err="1"/>
              <a:t>TYC_Learuin</a:t>
            </a:r>
            <a:r>
              <a:rPr lang="zh-TW" altLang="en-US" dirty="0"/>
              <a:t>請聯絡資訊組。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22683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139</Words>
  <Application>Microsoft Office PowerPoint</Application>
  <PresentationFormat>如螢幕大小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13</cp:revision>
  <cp:lastPrinted>2024-10-16T00:42:16Z</cp:lastPrinted>
  <dcterms:created xsi:type="dcterms:W3CDTF">2024-10-15T05:48:42Z</dcterms:created>
  <dcterms:modified xsi:type="dcterms:W3CDTF">2024-10-16T00:43:00Z</dcterms:modified>
</cp:coreProperties>
</file>